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7" r:id="rId14"/>
    <p:sldId id="268" r:id="rId15"/>
    <p:sldId id="269" r:id="rId16"/>
    <p:sldId id="270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2349" autoAdjust="0"/>
  </p:normalViewPr>
  <p:slideViewPr>
    <p:cSldViewPr>
      <p:cViewPr varScale="1">
        <p:scale>
          <a:sx n="63" d="100"/>
          <a:sy n="63" d="100"/>
        </p:scale>
        <p:origin x="-14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 descr="56c1918b6f580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16048"/>
            <a:ext cx="9144000" cy="68259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Конкурс на присуждение областной премии общественно-государственного признания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«</a:t>
            </a:r>
            <a:r>
              <a:rPr lang="ru-RU" b="1" dirty="0" err="1" smtClean="0"/>
              <a:t>Добронежец</a:t>
            </a:r>
            <a:r>
              <a:rPr lang="ru-RU" b="1" dirty="0" smtClean="0"/>
              <a:t> 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Номинация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</a:t>
            </a:r>
            <a:r>
              <a:rPr lang="ru-RU" b="1" i="1" dirty="0" smtClean="0"/>
              <a:t>«Возможности без границ»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 специальный кабинет для детей с ОВЗ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G:\добронежец\школа\IMG_68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285860"/>
            <a:ext cx="6788945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7889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Тактильная доска</a:t>
            </a:r>
            <a:endParaRPr lang="ru-RU" dirty="0"/>
          </a:p>
        </p:txBody>
      </p:sp>
      <p:pic>
        <p:nvPicPr>
          <p:cNvPr id="2051" name="Picture 3" descr="G:\добронежец\школа\IMG_68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64305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Интерактивная  доска</a:t>
            </a:r>
            <a:endParaRPr lang="ru-RU" dirty="0"/>
          </a:p>
        </p:txBody>
      </p:sp>
      <p:pic>
        <p:nvPicPr>
          <p:cNvPr id="7170" name="Picture 2" descr="G:\добронежец\школа\IMG_68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table</a:t>
            </a:r>
            <a:endParaRPr lang="ru-RU" dirty="0"/>
          </a:p>
        </p:txBody>
      </p:sp>
      <p:pic>
        <p:nvPicPr>
          <p:cNvPr id="3074" name="Picture 2" descr="G:\добронежец\школа\IMG_68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368412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Пучок </a:t>
            </a:r>
            <a:r>
              <a:rPr lang="ru-RU" dirty="0" err="1" smtClean="0"/>
              <a:t>фибероптических</a:t>
            </a:r>
            <a:r>
              <a:rPr lang="ru-RU" dirty="0" smtClean="0"/>
              <a:t> волокон с боковым сечением «Звездный дождь»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G:\добронежец\школа\IMG_68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Мягкий комплекс «Ромашка»</a:t>
            </a:r>
            <a:endParaRPr lang="ru-RU" dirty="0"/>
          </a:p>
        </p:txBody>
      </p:sp>
      <p:pic>
        <p:nvPicPr>
          <p:cNvPr id="5122" name="Picture 2" descr="G:\добронежец\школа\IMG_68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Лечебные пуфики для разгрузки позвоночника, маты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6146" name="Picture 2" descr="G:\добронежец\школа\IMG_68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1226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57686" y="3071810"/>
            <a:ext cx="4786314" cy="32147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Бобровский район</a:t>
            </a:r>
            <a:br>
              <a:rPr lang="ru-RU" sz="3600" dirty="0" smtClean="0"/>
            </a:br>
            <a:r>
              <a:rPr lang="ru-RU" sz="3600" dirty="0" smtClean="0"/>
              <a:t>Муниципальное общеобразовательное учреждение </a:t>
            </a:r>
            <a:br>
              <a:rPr lang="ru-RU" sz="3600" dirty="0" smtClean="0"/>
            </a:br>
            <a:r>
              <a:rPr lang="ru-RU" sz="3600" dirty="0" smtClean="0"/>
              <a:t>Бобровская средняя общеобразовательная школа №3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00826" y="5572140"/>
            <a:ext cx="2428892" cy="8572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C:\Users\Admin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7282"/>
            <a:ext cx="4572032" cy="407071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prstClr val="black"/>
                </a:solidFill>
                <a:ea typeface="+mj-ea"/>
                <a:cs typeface="+mj-cs"/>
              </a:rPr>
              <a:t>Социальный проект</a:t>
            </a:r>
            <a:r>
              <a:rPr lang="ru-RU" sz="4400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sz="4400" b="1" dirty="0" smtClean="0">
                <a:solidFill>
                  <a:prstClr val="black"/>
                </a:solidFill>
                <a:ea typeface="+mj-ea"/>
                <a:cs typeface="+mj-cs"/>
              </a:rPr>
              <a:t>на тему</a:t>
            </a:r>
            <a:r>
              <a:rPr lang="ru-RU" sz="4400" dirty="0" smtClean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4400" dirty="0" smtClean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4400" b="1" dirty="0" smtClean="0">
                <a:solidFill>
                  <a:prstClr val="black"/>
                </a:solidFill>
                <a:ea typeface="+mj-ea"/>
                <a:cs typeface="+mj-cs"/>
              </a:rPr>
              <a:t>«Ты не один, мы вместе»</a:t>
            </a:r>
            <a:r>
              <a:rPr lang="ru-RU" sz="4400" dirty="0" smtClean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4400" dirty="0" smtClean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4400" b="1" dirty="0" smtClean="0">
                <a:solidFill>
                  <a:prstClr val="black"/>
                </a:solidFill>
                <a:ea typeface="+mj-ea"/>
                <a:cs typeface="+mj-cs"/>
              </a:rPr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797040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>Координатор проекта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b="1" dirty="0" smtClean="0"/>
              <a:t>Рыбина Ирина Владимировна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учитель-логопед, </a:t>
            </a:r>
            <a:r>
              <a:rPr lang="ru-RU" dirty="0" err="1" smtClean="0"/>
              <a:t>тьютор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715404" cy="4929222"/>
          </a:xfrm>
        </p:spPr>
        <p:txBody>
          <a:bodyPr>
            <a:normAutofit fontScale="77500" lnSpcReduction="20000"/>
          </a:bodyPr>
          <a:lstStyle/>
          <a:p>
            <a:r>
              <a:rPr lang="ru-RU" u="sng" dirty="0" smtClean="0"/>
              <a:t>Участники проектной группы</a:t>
            </a:r>
            <a:r>
              <a:rPr lang="ru-RU" dirty="0" smtClean="0"/>
              <a:t>:</a:t>
            </a:r>
          </a:p>
          <a:p>
            <a:r>
              <a:rPr lang="ru-RU" b="1" i="1" dirty="0" smtClean="0"/>
              <a:t>Акимова Елена Михайловна –учитель начальных классов</a:t>
            </a:r>
          </a:p>
          <a:p>
            <a:r>
              <a:rPr lang="ru-RU" b="1" i="1" dirty="0" smtClean="0"/>
              <a:t>Аристова Жанна Николаевна </a:t>
            </a:r>
            <a:r>
              <a:rPr lang="ru-RU" b="1" i="1" dirty="0">
                <a:solidFill>
                  <a:prstClr val="black"/>
                </a:solidFill>
              </a:rPr>
              <a:t>– </a:t>
            </a:r>
            <a:r>
              <a:rPr lang="ru-RU" b="1" i="1" dirty="0" smtClean="0">
                <a:solidFill>
                  <a:prstClr val="black"/>
                </a:solidFill>
              </a:rPr>
              <a:t>заместитель директора  </a:t>
            </a:r>
            <a:r>
              <a:rPr lang="ru-RU" b="1" i="1" dirty="0" smtClean="0">
                <a:solidFill>
                  <a:prstClr val="black"/>
                </a:solidFill>
              </a:rPr>
              <a:t>по воспитательной работе</a:t>
            </a:r>
            <a:endParaRPr lang="ru-RU" dirty="0" smtClean="0"/>
          </a:p>
          <a:p>
            <a:r>
              <a:rPr lang="ru-RU" b="1" i="1" dirty="0" smtClean="0"/>
              <a:t>Баранова Ирина Викторовна – учитель географии</a:t>
            </a:r>
            <a:endParaRPr lang="ru-RU" dirty="0" smtClean="0"/>
          </a:p>
          <a:p>
            <a:r>
              <a:rPr lang="ru-RU" b="1" i="1" dirty="0" err="1" smtClean="0"/>
              <a:t>Нестерчук</a:t>
            </a:r>
            <a:r>
              <a:rPr lang="ru-RU" b="1" i="1" dirty="0" smtClean="0"/>
              <a:t> Елена Петровна – учитель математики</a:t>
            </a:r>
            <a:endParaRPr lang="ru-RU" dirty="0" smtClean="0"/>
          </a:p>
          <a:p>
            <a:r>
              <a:rPr lang="ru-RU" b="1" i="1" dirty="0" err="1" smtClean="0"/>
              <a:t>Пуляева</a:t>
            </a:r>
            <a:r>
              <a:rPr lang="ru-RU" b="1" i="1" dirty="0" smtClean="0"/>
              <a:t> Светлана Анатольевна – учитель истории</a:t>
            </a:r>
          </a:p>
          <a:p>
            <a:r>
              <a:rPr lang="ru-RU" b="1" i="1" dirty="0" smtClean="0"/>
              <a:t>Федорова Ольга Александровна </a:t>
            </a:r>
            <a:r>
              <a:rPr lang="ru-RU" b="1" i="1" dirty="0">
                <a:solidFill>
                  <a:prstClr val="black"/>
                </a:solidFill>
              </a:rPr>
              <a:t>– </a:t>
            </a:r>
            <a:r>
              <a:rPr lang="ru-RU" b="1" i="1" dirty="0" smtClean="0">
                <a:solidFill>
                  <a:prstClr val="black"/>
                </a:solidFill>
              </a:rPr>
              <a:t>хореограф, </a:t>
            </a:r>
            <a:r>
              <a:rPr lang="ru-RU" b="1" i="1" dirty="0" err="1" smtClean="0">
                <a:solidFill>
                  <a:prstClr val="black"/>
                </a:solidFill>
              </a:rPr>
              <a:t>соцпедагог</a:t>
            </a:r>
            <a:endParaRPr lang="ru-RU" dirty="0" smtClean="0"/>
          </a:p>
          <a:p>
            <a:r>
              <a:rPr lang="ru-RU" b="1" i="1" dirty="0" err="1" smtClean="0"/>
              <a:t>Шелеметьев</a:t>
            </a:r>
            <a:r>
              <a:rPr lang="ru-RU" b="1" i="1" dirty="0" smtClean="0"/>
              <a:t> Владимир Аркадьевич – учитель технологии и ОБЖ</a:t>
            </a:r>
            <a:endParaRPr lang="ru-RU" dirty="0" smtClean="0"/>
          </a:p>
          <a:p>
            <a:pPr marL="0" indent="0">
              <a:buNone/>
            </a:pPr>
            <a:r>
              <a:rPr lang="ru-RU" b="1" i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6572272"/>
          </a:xfrm>
        </p:spPr>
        <p:txBody>
          <a:bodyPr>
            <a:normAutofit fontScale="70000" lnSpcReduction="20000"/>
          </a:bodyPr>
          <a:lstStyle/>
          <a:p>
            <a:r>
              <a:rPr lang="ru-RU" sz="5700" b="1" dirty="0" smtClean="0"/>
              <a:t>Цели и задачи проекта</a:t>
            </a:r>
            <a:endParaRPr lang="ru-RU" sz="5700" dirty="0" smtClean="0"/>
          </a:p>
          <a:p>
            <a:r>
              <a:rPr lang="ru-RU" i="1" dirty="0" smtClean="0"/>
              <a:t>Цель: </a:t>
            </a:r>
            <a:r>
              <a:rPr lang="ru-RU" dirty="0" smtClean="0"/>
              <a:t>адаптация детей с ОВЗ, развитие их творческого потенциала, способствующего их более полной социально-культурной реабилитации и социальной адаптации в современном мире. </a:t>
            </a:r>
          </a:p>
          <a:p>
            <a:r>
              <a:rPr lang="ru-RU" i="1" dirty="0" smtClean="0"/>
              <a:t>Задачи:</a:t>
            </a:r>
            <a:endParaRPr lang="ru-RU" dirty="0" smtClean="0"/>
          </a:p>
          <a:p>
            <a:r>
              <a:rPr lang="ru-RU" dirty="0" smtClean="0"/>
              <a:t>-	создание инициативной группы по реализации цели проекта.</a:t>
            </a:r>
          </a:p>
          <a:p>
            <a:r>
              <a:rPr lang="ru-RU" dirty="0" smtClean="0"/>
              <a:t>- создание условий для детей- инвалидов, позволяющих им реализовывать себя, чувствовать уверенность, собственную значимость.</a:t>
            </a:r>
          </a:p>
          <a:p>
            <a:r>
              <a:rPr lang="ru-RU" dirty="0" smtClean="0"/>
              <a:t>-	содействие развитию творческих способностей детей с ограниченными возможностями, применению их творческого и интеллектуального потенциала.</a:t>
            </a:r>
          </a:p>
          <a:p>
            <a:r>
              <a:rPr lang="ru-RU" dirty="0" smtClean="0"/>
              <a:t>-	организация досуга детей с ограниченными возможностями через проведение традиционных праздников.</a:t>
            </a:r>
          </a:p>
          <a:p>
            <a:r>
              <a:rPr lang="ru-RU" dirty="0" smtClean="0"/>
              <a:t>-	приобретение друзей среди здоровых сверстников.</a:t>
            </a:r>
          </a:p>
          <a:p>
            <a:r>
              <a:rPr lang="ru-RU" dirty="0" smtClean="0"/>
              <a:t>-	расширение кругозора детей, приобретение ими знаний, навыков и умений через ознакомление с различными видами творческой и общественной деятельности;</a:t>
            </a:r>
          </a:p>
          <a:p>
            <a:r>
              <a:rPr lang="ru-RU" dirty="0" smtClean="0"/>
              <a:t>-	интеграция детей - инвалидов в среду здоровых детей и адаптация их путем включения в социальную деятельность.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0668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4475" y="289949"/>
            <a:ext cx="4421541" cy="292302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Увеличенные  дверные проемы </a:t>
            </a:r>
            <a:r>
              <a:rPr lang="ru-RU" dirty="0"/>
              <a:t>для детей- инвалидов 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7" name="Picture 3" descr="C:\Users\Admin\Desktop\IMG_59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76601"/>
            <a:ext cx="5072098" cy="3381399"/>
          </a:xfrm>
          <a:prstGeom prst="rect">
            <a:avLst/>
          </a:prstGeom>
          <a:noFill/>
        </p:spPr>
      </p:pic>
      <p:pic>
        <p:nvPicPr>
          <p:cNvPr id="1028" name="Picture 4" descr="C:\Users\Admin\Desktop\IMG_59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8739" y="0"/>
            <a:ext cx="4275261" cy="3429024"/>
          </a:xfrm>
          <a:prstGeom prst="rect">
            <a:avLst/>
          </a:prstGeom>
          <a:noFill/>
        </p:spPr>
      </p:pic>
      <p:pic>
        <p:nvPicPr>
          <p:cNvPr id="1029" name="Picture 5" descr="C:\Users\Admin\Desktop\IMG_59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778" y="3571852"/>
            <a:ext cx="4929222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Пандус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детей-инвалидов.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Admin\Desktop\IMG_59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3646254" cy="4357718"/>
          </a:xfrm>
          <a:prstGeom prst="rect">
            <a:avLst/>
          </a:prstGeom>
          <a:noFill/>
        </p:spPr>
      </p:pic>
      <p:pic>
        <p:nvPicPr>
          <p:cNvPr id="2052" name="Picture 4" descr="C:\Users\Admin\Desktop\IMG_59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1643050"/>
            <a:ext cx="5250693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Поручни для детей с ОВЗ.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IMG_68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571612"/>
            <a:ext cx="6536577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Организовано питание для детей.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C:\Users\Admin\Desktop\IMG_68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00" y="1620269"/>
            <a:ext cx="4644516" cy="3096344"/>
          </a:xfrm>
          <a:prstGeom prst="rect">
            <a:avLst/>
          </a:prstGeom>
          <a:noFill/>
        </p:spPr>
      </p:pic>
      <p:pic>
        <p:nvPicPr>
          <p:cNvPr id="4101" name="Picture 5" descr="C:\Users\Admin\Desktop\IMG_68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5988" y="3335360"/>
            <a:ext cx="4243912" cy="2829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санузел для детей- инвалидов.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Desktop\IMG_68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65" y="1421295"/>
            <a:ext cx="5088152" cy="3392101"/>
          </a:xfrm>
          <a:prstGeom prst="rect">
            <a:avLst/>
          </a:prstGeom>
          <a:noFill/>
        </p:spPr>
      </p:pic>
      <p:pic>
        <p:nvPicPr>
          <p:cNvPr id="1027" name="Picture 3" descr="C:\Users\Admin\Desktop\IMG_68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2794" y="3531254"/>
            <a:ext cx="4383141" cy="29220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167</Words>
  <Application>Microsoft Office PowerPoint</Application>
  <PresentationFormat>Экран (4:3)</PresentationFormat>
  <Paragraphs>36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Конкурс на присуждение областной премии общественно-государственного признания  «Добронежец »   Номинация  «Возможности без границ» </vt:lpstr>
      <vt:lpstr> Бобровский район Муниципальное общеобразовательное учреждение  Бобровская средняя общеобразовательная школа №3 </vt:lpstr>
      <vt:lpstr>Координатор проекта: Рыбина Ирина Владимировна  учитель-логопед, тьютор </vt:lpstr>
      <vt:lpstr>Слайд 4</vt:lpstr>
      <vt:lpstr>Слайд 5</vt:lpstr>
      <vt:lpstr>Пандус для детей-инвалидов.</vt:lpstr>
      <vt:lpstr>Поручни для детей с ОВЗ.</vt:lpstr>
      <vt:lpstr>Организовано питание для детей.</vt:lpstr>
      <vt:lpstr>Есть санузел для детей- инвалидов.</vt:lpstr>
      <vt:lpstr>Оборудован специальный кабинет для детей с ОВЗ</vt:lpstr>
      <vt:lpstr>Тактильная доска</vt:lpstr>
      <vt:lpstr>Интерактивная  доска</vt:lpstr>
      <vt:lpstr>Smart table</vt:lpstr>
      <vt:lpstr>Пучок фибероптических волокон с боковым сечением «Звездный дождь» </vt:lpstr>
      <vt:lpstr>Мягкий комплекс «Ромашка»</vt:lpstr>
      <vt:lpstr>Лечебные пуфики для разгрузки позвоночника, маты.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на присуждение областной премии общественно-государственного признания  «Добронежец »   Номинация  «Возможности без границ» </dc:title>
  <dc:creator>Admin</dc:creator>
  <cp:lastModifiedBy>801577</cp:lastModifiedBy>
  <cp:revision>40</cp:revision>
  <dcterms:created xsi:type="dcterms:W3CDTF">2017-02-07T15:58:58Z</dcterms:created>
  <dcterms:modified xsi:type="dcterms:W3CDTF">2017-02-11T16:28:21Z</dcterms:modified>
</cp:coreProperties>
</file>