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4" r:id="rId1"/>
  </p:sldMasterIdLst>
  <p:sldIdLst>
    <p:sldId id="256" r:id="rId2"/>
    <p:sldId id="265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78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0CC1-7F1E-4652-B1D1-8390A87FBC59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16904-B1B3-4C99-8729-EF251FFAA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540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0CC1-7F1E-4652-B1D1-8390A87FBC59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16904-B1B3-4C99-8729-EF251FFAA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321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0CC1-7F1E-4652-B1D1-8390A87FBC59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16904-B1B3-4C99-8729-EF251FFAAD85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3497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0CC1-7F1E-4652-B1D1-8390A87FBC59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16904-B1B3-4C99-8729-EF251FFAA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976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0CC1-7F1E-4652-B1D1-8390A87FBC59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16904-B1B3-4C99-8729-EF251FFAAD85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1482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0CC1-7F1E-4652-B1D1-8390A87FBC59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16904-B1B3-4C99-8729-EF251FFAA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581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0CC1-7F1E-4652-B1D1-8390A87FBC59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16904-B1B3-4C99-8729-EF251FFAA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220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0CC1-7F1E-4652-B1D1-8390A87FBC59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16904-B1B3-4C99-8729-EF251FFAA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997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0CC1-7F1E-4652-B1D1-8390A87FBC59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16904-B1B3-4C99-8729-EF251FFAA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524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0CC1-7F1E-4652-B1D1-8390A87FBC59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16904-B1B3-4C99-8729-EF251FFAA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081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0CC1-7F1E-4652-B1D1-8390A87FBC59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16904-B1B3-4C99-8729-EF251FFAA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937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0CC1-7F1E-4652-B1D1-8390A87FBC59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16904-B1B3-4C99-8729-EF251FFAA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677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0CC1-7F1E-4652-B1D1-8390A87FBC59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16904-B1B3-4C99-8729-EF251FFAA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239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0CC1-7F1E-4652-B1D1-8390A87FBC59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16904-B1B3-4C99-8729-EF251FFAA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403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0CC1-7F1E-4652-B1D1-8390A87FBC59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16904-B1B3-4C99-8729-EF251FFAA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685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0CC1-7F1E-4652-B1D1-8390A87FBC59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16904-B1B3-4C99-8729-EF251FFAA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2235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E0CC1-7F1E-4652-B1D1-8390A87FBC59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E816904-B1B3-4C99-8729-EF251FFAA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718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282264-AD29-4643-8B04-ECA82762AF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96873" y="1375794"/>
            <a:ext cx="8206150" cy="2197916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Премия общественно-государственного признания «</a:t>
            </a:r>
            <a:r>
              <a:rPr 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Добронежец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проект на тему:</a:t>
            </a:r>
            <a:br>
              <a:rPr lang="ru-RU" sz="3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Радуга жизни</a:t>
            </a:r>
            <a:r>
              <a:rPr lang="ru-RU" sz="3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3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1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FBBA8C7-ACEE-4D16-88EA-AA515D57BA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5378" y="4051883"/>
            <a:ext cx="6987645" cy="1542643"/>
          </a:xfrm>
        </p:spPr>
        <p:txBody>
          <a:bodyPr>
            <a:normAutofit fontScale="55000" lnSpcReduction="20000"/>
          </a:bodyPr>
          <a:lstStyle/>
          <a:p>
            <a:r>
              <a:rPr lang="ru-RU" sz="26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проектной группы</a:t>
            </a:r>
            <a:r>
              <a:rPr lang="ru-RU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Рыбина Ирина Владимировна</a:t>
            </a:r>
            <a:endParaRPr lang="ru-RU" sz="26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</a:t>
            </a:r>
            <a:r>
              <a:rPr lang="ru-RU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6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Кузнецова Лариса Владимировна</a:t>
            </a:r>
            <a:endParaRPr lang="ru-RU" sz="26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1467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2F9536D-125C-44EC-A68E-9C5355BE5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5688563"/>
          </a:xfrm>
        </p:spPr>
        <p:txBody>
          <a:bodyPr>
            <a:normAutofit/>
          </a:bodyPr>
          <a:lstStyle/>
          <a:p>
            <a:pPr algn="ctr" fontAlgn="base"/>
            <a:r>
              <a:rPr lang="ru-RU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b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работы нашего волонтерского отряда мы отмечаем, что дети становятся более общительными, открытыми и все активнее включаются в мероприятия, проводимые волонтерами. Общаясь с школьниками-волонтерами, дети с ОВЗ и РАС получают любовь и внимание, видят позитивные образцы поведения. Но и сами волонтеры получают больше, чем их подопечные – включаясь в волонтерскую деятельность, они начинают чувствовать себя нужными, способными творить, нести добро, переживать свое живое участие в позитивном изменении социальной жизни. Это толкает их к более активной работе над собой, становится источником потребности в самоактуализации. </a:t>
            </a:r>
            <a:b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 школьное объединение волонтеров детской организации «ООН» МБОУ Бобровская СОШ №3 достаточно молодое, всего второй год работы, небольшой опыт, но очень большое желание творить добро, ведь это свойственно душе каждого человека.</a:t>
            </a:r>
            <a:b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открыты для сотрудничества с другими школьными благотворительными организациями района. Давайте поможем друг другу!</a:t>
            </a:r>
            <a:b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253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B1C8D9-392A-4564-848E-0ABD90538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26226"/>
            <a:ext cx="8596668" cy="1320800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проекта:</a:t>
            </a:r>
            <a:br>
              <a:rPr lang="ru-RU" sz="1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Включение детей с РАС и ОВЗ в социальные контакты. Оказание психолого-педагогической и информационной поддержки родителям. </a:t>
            </a:r>
            <a:br>
              <a:rPr lang="ru-RU" sz="1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Помощь волонтеров детям с РАС и ОВЗ в социальной интеграции.</a:t>
            </a:r>
            <a:br>
              <a:rPr lang="ru-RU" sz="1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0B333-6895-467E-ACB2-EE91E4016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079" y="2351001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>Задачи: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  <a:p>
            <a:pPr lvl="0">
              <a:buFont typeface="+mj-lt"/>
              <a:buAutoNum type="arabicPeriod"/>
            </a:pPr>
            <a:r>
              <a:rPr lang="ru-RU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Организовать инклюзивный клуб «Радуга жизни».</a:t>
            </a:r>
          </a:p>
          <a:p>
            <a:pPr lvl="0">
              <a:buFont typeface="+mj-lt"/>
              <a:buAutoNum type="arabicPeriod"/>
            </a:pPr>
            <a:r>
              <a:rPr lang="ru-RU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Привлечь внимание общества к проблемам детей с РАС и ОВЗ и их семей</a:t>
            </a:r>
          </a:p>
          <a:p>
            <a:pPr lvl="0">
              <a:buFont typeface="+mj-lt"/>
              <a:buAutoNum type="arabicPeriod"/>
            </a:pPr>
            <a:r>
              <a:rPr lang="ru-RU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Распространить информацию о проблеме детей с РАС и их семей по социализации их в общество.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9198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396C03-C64F-4B28-A435-3C61031D3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6609" y="293615"/>
            <a:ext cx="7080849" cy="873853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Социализация детей с ОВЗ в общество</a:t>
            </a:r>
            <a:br>
              <a:rPr lang="ru-RU" sz="2400" b="1" dirty="0"/>
            </a:br>
            <a:r>
              <a:rPr lang="ru-RU" sz="27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Мастерская «</a:t>
            </a:r>
            <a:r>
              <a:rPr lang="ru-RU" sz="27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Канзаши</a:t>
            </a:r>
            <a:r>
              <a:rPr lang="ru-RU" sz="27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7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2CAB6F2-1463-4B5C-A580-6E5C787847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19" y="1087605"/>
            <a:ext cx="3512093" cy="2341395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14CB84F-A435-4144-8CE4-D28E6EE86E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0"/>
          <a:stretch/>
        </p:blipFill>
        <p:spPr>
          <a:xfrm>
            <a:off x="554748" y="4105240"/>
            <a:ext cx="3180607" cy="225451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B71CDA-8221-4D26-BE4A-90CF11540F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775" y="4278914"/>
            <a:ext cx="3428206" cy="22854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71D67CF-6BF0-4922-B6AA-D409254540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338" y="1457917"/>
            <a:ext cx="3512094" cy="234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057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09121E-7DCB-4FDA-92C3-43A4C0D8F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7352" y="480264"/>
            <a:ext cx="6527090" cy="731938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Мастерская «Лепка из глины»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EF82B4D-DB85-475F-BDB9-C975FC79EE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15"/>
          <a:stretch/>
        </p:blipFill>
        <p:spPr>
          <a:xfrm>
            <a:off x="535381" y="4101062"/>
            <a:ext cx="2474463" cy="235293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5F464B-1723-4BD0-A4D5-813A67EA7A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966" y="1893848"/>
            <a:ext cx="2385552" cy="35783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D3D6C30-443B-4D2C-9743-B05D9E07CE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514" y="1893848"/>
            <a:ext cx="2326304" cy="348945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4C1AEE-82A5-46E8-BC27-43B5C178E0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3" t="7623"/>
          <a:stretch/>
        </p:blipFill>
        <p:spPr>
          <a:xfrm>
            <a:off x="631678" y="940412"/>
            <a:ext cx="2761862" cy="235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348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DA6A22-D1F6-4251-9798-00F1BB52F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4595" y="159392"/>
            <a:ext cx="7550091" cy="1107347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«Столярная мастерская»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3A77E6F8-29C7-4BAA-AF64-32BE6AADB5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2" r="1081"/>
          <a:stretch/>
        </p:blipFill>
        <p:spPr>
          <a:xfrm>
            <a:off x="348913" y="1866900"/>
            <a:ext cx="4096139" cy="31242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D4FEEF0-C565-495D-A2DC-8D67F7ACE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702" y="1866900"/>
            <a:ext cx="46863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37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FBB30B-CAA4-46D1-9E24-CC34E90CC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3072" y="115350"/>
            <a:ext cx="7038903" cy="121011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«Ткацкая мастерская»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FF609FB-A503-4E75-8D5C-4EA7E4D6A5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90" y="429724"/>
            <a:ext cx="3904088" cy="2602725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BFCF2E-8C60-40BD-A8CC-164CD82AE7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9" t="-767" b="1"/>
          <a:stretch/>
        </p:blipFill>
        <p:spPr>
          <a:xfrm>
            <a:off x="1708121" y="3552621"/>
            <a:ext cx="3998161" cy="29876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C0643EC-0D0A-4E71-8D1F-945566EEA1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610" y="1546058"/>
            <a:ext cx="2439042" cy="365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45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7072E6-E386-4009-A216-C9B0BA300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3491" y="408164"/>
            <a:ext cx="5856055" cy="69838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92E4C4C-3B53-42BB-B50B-CDB93D1B89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251" y="1424511"/>
            <a:ext cx="2840477" cy="189365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939B7BB-0AC7-4A68-B562-6029E141D5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548" y="1370687"/>
            <a:ext cx="2555844" cy="38337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F9F7509-409E-4031-89FA-DF592D114D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535" y="4125898"/>
            <a:ext cx="3485907" cy="23239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DF955EB-2C35-49E0-803D-310B07B860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24" y="240346"/>
            <a:ext cx="3415139" cy="227676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28E5221-620B-49C3-8FE4-66DEB922D1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24" y="3893026"/>
            <a:ext cx="3139106" cy="209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880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A670C1-3538-41B8-A3FB-13BA4A5F4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1523" y="413163"/>
            <a:ext cx="7191105" cy="502372"/>
          </a:xfrm>
        </p:spPr>
        <p:txBody>
          <a:bodyPr>
            <a:normAutofit fontScale="90000"/>
          </a:bodyPr>
          <a:lstStyle/>
          <a:p>
            <a:r>
              <a:rPr lang="ru-RU" sz="27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песком (</a:t>
            </a:r>
            <a:r>
              <a:rPr lang="ru-RU" sz="27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пескотерапия</a:t>
            </a:r>
            <a:r>
              <a:rPr lang="ru-RU" sz="27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br>
              <a:rPr lang="ru-RU" dirty="0"/>
            </a:b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3D5CEFAF-264C-4292-B03E-D4A7371CB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7595" y="3009945"/>
            <a:ext cx="6493413" cy="231518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7DC2D6-F4FB-42FF-A66D-A9F9EDC5B4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6" t="1" r="10134" b="1615"/>
          <a:stretch/>
        </p:blipFill>
        <p:spPr>
          <a:xfrm>
            <a:off x="205410" y="123899"/>
            <a:ext cx="2929239" cy="23159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F41273-01BF-4BAB-9899-3F2F1425DE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913" y="1490261"/>
            <a:ext cx="3027278" cy="45409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474B076-222D-4BDE-8E5A-6AE8F77079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60" y="3718870"/>
            <a:ext cx="3935595" cy="262373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8D91BAC-AE52-4809-8017-7234CEA9DC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972" y="1122690"/>
            <a:ext cx="2929239" cy="195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624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788B84-05CB-4B74-98E3-93583FE38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443" y="568355"/>
            <a:ext cx="10018713" cy="381000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на воде: «Краски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Эбру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4213D0B-053B-4ADA-8C73-AA443453D1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53" y="1194416"/>
            <a:ext cx="4048688" cy="269912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F50C2F-EB33-4C6B-A40B-302B5FB081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847" y="2969543"/>
            <a:ext cx="4567883" cy="304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65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278</TotalTime>
  <Words>90</Words>
  <Application>Microsoft Office PowerPoint</Application>
  <PresentationFormat>Широкоэкранный</PresentationFormat>
  <Paragraphs>19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Times New Roman</vt:lpstr>
      <vt:lpstr>Trebuchet MS</vt:lpstr>
      <vt:lpstr>Wingdings 3</vt:lpstr>
      <vt:lpstr>Аспект</vt:lpstr>
      <vt:lpstr>Премия общественно-государственного признания «Добронежец»   Социальный проект на тему: «Радуга жизни» </vt:lpstr>
      <vt:lpstr>Цели проекта: 1. Включение детей с РАС и ОВЗ в социальные контакты. Оказание психолого-педагогической и информационной поддержки родителям.  2. Помощь волонтеров детям с РАС и ОВЗ в социальной интеграции. </vt:lpstr>
      <vt:lpstr>Социализация детей с ОВЗ в общество Мастерская «Канзаши» </vt:lpstr>
      <vt:lpstr>Мастерская «Лепка из глины»</vt:lpstr>
      <vt:lpstr>«Столярная мастерская»</vt:lpstr>
      <vt:lpstr>«Ткацкая мастерская»</vt:lpstr>
      <vt:lpstr>Конструирование </vt:lpstr>
      <vt:lpstr>Рисование песком (пескотерапия)  </vt:lpstr>
      <vt:lpstr>Рисование на воде: «Краски Эбру»</vt:lpstr>
      <vt:lpstr>Заключение В ходе работы нашего волонтерского отряда мы отмечаем, что дети становятся более общительными, открытыми и все активнее включаются в мероприятия, проводимые волонтерами. Общаясь с школьниками-волонтерами, дети с ОВЗ и РАС получают любовь и внимание, видят позитивные образцы поведения. Но и сами волонтеры получают больше, чем их подопечные – включаясь в волонтерскую деятельность, они начинают чувствовать себя нужными, способными творить, нести добро, переживать свое живое участие в позитивном изменении социальной жизни. Это толкает их к более активной работе над собой, становится источником потребности в самоактуализации.  Наше школьное объединение волонтеров детской организации «ООН» МБОУ Бобровская СОШ №3 достаточно молодое, всего второй год работы, небольшой опыт, но очень большое желание творить добро, ведь это свойственно душе каждого человека. Мы открыты для сотрудничества с другими школьными благотворительными организациями района. Давайте поможем друг другу!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Премия общественно-государственного признания «Добронежец»   Социальный проект на тему: «Наши общие возможности – наши общие результаты» </dc:title>
  <dc:creator>БСОШ №3</dc:creator>
  <cp:lastModifiedBy>БСОШ №3</cp:lastModifiedBy>
  <cp:revision>59</cp:revision>
  <dcterms:created xsi:type="dcterms:W3CDTF">2019-01-22T09:41:31Z</dcterms:created>
  <dcterms:modified xsi:type="dcterms:W3CDTF">2019-02-01T10:05:17Z</dcterms:modified>
</cp:coreProperties>
</file>